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1" r:id="rId6"/>
    <p:sldId id="260" r:id="rId7"/>
    <p:sldId id="25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0" autoAdjust="0"/>
    <p:restoredTop sz="82421" autoAdjust="0"/>
  </p:normalViewPr>
  <p:slideViewPr>
    <p:cSldViewPr>
      <p:cViewPr varScale="1">
        <p:scale>
          <a:sx n="122" d="100"/>
          <a:sy n="122" d="100"/>
        </p:scale>
        <p:origin x="-3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B812-58F3-4822-A1BA-E33B3C06D0CE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035CF-AFFF-4255-973A-49CD2093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</a:t>
            </a:r>
            <a:r>
              <a:rPr lang="en-US" baseline="0" dirty="0" smtClean="0"/>
              <a:t> Have a child choose an “Earth” to reveal who will say the verse (e.g. those wearing shoes, who like swimming, have short hair etc.) Click on the statement to go to a corresponding slide with the memory verse. Have children who identify with the statement stand and say the verse together. Click on the home button in the bottom right-hand corner to return to the home screen to choose another </a:t>
            </a:r>
            <a:r>
              <a:rPr lang="en-US" baseline="0" smtClean="0"/>
              <a:t>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035CF-AFFF-4255-973A-49CD20932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035CF-AFFF-4255-973A-49CD20932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.png"/><Relationship Id="rId1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2.png"/><Relationship Id="rId5" Type="http://schemas.openxmlformats.org/officeDocument/2006/relationships/slide" Target="slide5.xml"/><Relationship Id="rId1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3.xml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wimming">
            <a:hlinkClick r:id="rId5" action="ppaction://hlinksldjump"/>
          </p:cNvPr>
          <p:cNvSpPr txBox="1"/>
          <p:nvPr/>
        </p:nvSpPr>
        <p:spPr>
          <a:xfrm>
            <a:off x="6400800" y="291465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swimming</a:t>
            </a:r>
            <a:endParaRPr lang="en-US" sz="4000" b="1" dirty="0"/>
          </a:p>
        </p:txBody>
      </p:sp>
      <p:sp>
        <p:nvSpPr>
          <p:cNvPr id="21" name="Video Games">
            <a:hlinkClick r:id="rId6" action="ppaction://hlinksldjump"/>
          </p:cNvPr>
          <p:cNvSpPr txBox="1"/>
          <p:nvPr/>
        </p:nvSpPr>
        <p:spPr>
          <a:xfrm>
            <a:off x="3314700" y="2914650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video games</a:t>
            </a:r>
            <a:endParaRPr lang="en-US" sz="4000" b="1" dirty="0"/>
          </a:p>
        </p:txBody>
      </p:sp>
      <p:sp>
        <p:nvSpPr>
          <p:cNvPr id="20" name="Long Hair">
            <a:hlinkClick r:id="rId7" action="ppaction://hlinksldjump"/>
          </p:cNvPr>
          <p:cNvSpPr txBox="1"/>
          <p:nvPr/>
        </p:nvSpPr>
        <p:spPr>
          <a:xfrm>
            <a:off x="457200" y="291465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has long hair</a:t>
            </a:r>
            <a:endParaRPr lang="en-US" sz="4000" b="1" dirty="0"/>
          </a:p>
        </p:txBody>
      </p:sp>
      <p:sp>
        <p:nvSpPr>
          <p:cNvPr id="22" name="Short Hair">
            <a:hlinkClick r:id="rId8" action="ppaction://hlinksldjump"/>
          </p:cNvPr>
          <p:cNvSpPr txBox="1"/>
          <p:nvPr/>
        </p:nvSpPr>
        <p:spPr>
          <a:xfrm>
            <a:off x="6400800" y="63465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has short hair</a:t>
            </a:r>
            <a:endParaRPr lang="en-US" sz="4000" b="1" dirty="0"/>
          </a:p>
        </p:txBody>
      </p:sp>
      <p:sp>
        <p:nvSpPr>
          <p:cNvPr id="19" name="Read">
            <a:hlinkClick r:id="rId9" action="ppaction://hlinksldjump"/>
          </p:cNvPr>
          <p:cNvSpPr txBox="1"/>
          <p:nvPr/>
        </p:nvSpPr>
        <p:spPr>
          <a:xfrm>
            <a:off x="3314700" y="63465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to read</a:t>
            </a:r>
            <a:endParaRPr lang="en-US" sz="4000" b="1" dirty="0"/>
          </a:p>
        </p:txBody>
      </p:sp>
      <p:sp>
        <p:nvSpPr>
          <p:cNvPr id="4" name="Shoes">
            <a:hlinkClick r:id="rId10" action="ppaction://hlinksldjump"/>
          </p:cNvPr>
          <p:cNvSpPr txBox="1"/>
          <p:nvPr/>
        </p:nvSpPr>
        <p:spPr>
          <a:xfrm>
            <a:off x="381000" y="634651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is wearing Shoes</a:t>
            </a:r>
            <a:endParaRPr lang="en-US" sz="4000" b="1" dirty="0"/>
          </a:p>
        </p:txBody>
      </p:sp>
      <p:grpSp>
        <p:nvGrpSpPr>
          <p:cNvPr id="10" name="Group 6"/>
          <p:cNvGrpSpPr/>
          <p:nvPr/>
        </p:nvGrpSpPr>
        <p:grpSpPr>
          <a:xfrm>
            <a:off x="6443870" y="2686050"/>
            <a:ext cx="2166730" cy="1976348"/>
            <a:chOff x="6367670" y="3581398"/>
            <a:chExt cx="2319130" cy="2635131"/>
          </a:xfrm>
        </p:grpSpPr>
        <p:pic>
          <p:nvPicPr>
            <p:cNvPr id="25" name="Earth 6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367670" y="3581398"/>
              <a:ext cx="231913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6"/>
            <p:cNvSpPr txBox="1"/>
            <p:nvPr/>
          </p:nvSpPr>
          <p:spPr>
            <a:xfrm>
              <a:off x="7010400" y="3733798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19050">
                    <a:solidFill>
                      <a:schemeClr val="bg1"/>
                    </a:solidFill>
                  </a:ln>
                </a:rPr>
                <a:t>6</a:t>
              </a:r>
              <a:endParaRPr lang="en-US" sz="11500" b="1" dirty="0">
                <a:ln w="19050"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3488635" y="2686051"/>
            <a:ext cx="2286000" cy="1976346"/>
            <a:chOff x="3394710" y="3581400"/>
            <a:chExt cx="2396490" cy="2635128"/>
          </a:xfrm>
        </p:grpSpPr>
        <p:pic>
          <p:nvPicPr>
            <p:cNvPr id="17" name="Earth 5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394710" y="3581400"/>
              <a:ext cx="23964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5"/>
            <p:cNvSpPr txBox="1"/>
            <p:nvPr/>
          </p:nvSpPr>
          <p:spPr>
            <a:xfrm>
              <a:off x="4038600" y="3733797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5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85800" y="2686050"/>
            <a:ext cx="2133600" cy="1976348"/>
            <a:chOff x="502920" y="3581399"/>
            <a:chExt cx="2316480" cy="2635131"/>
          </a:xfrm>
        </p:grpSpPr>
        <p:pic>
          <p:nvPicPr>
            <p:cNvPr id="16" name="Earth 4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502920" y="3581399"/>
              <a:ext cx="231648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4"/>
            <p:cNvSpPr txBox="1"/>
            <p:nvPr/>
          </p:nvSpPr>
          <p:spPr>
            <a:xfrm>
              <a:off x="1143000" y="3733799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4</a:t>
              </a: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6400800" y="416377"/>
            <a:ext cx="2209800" cy="2036222"/>
            <a:chOff x="6400800" y="555169"/>
            <a:chExt cx="2362200" cy="2714962"/>
          </a:xfrm>
        </p:grpSpPr>
        <p:pic>
          <p:nvPicPr>
            <p:cNvPr id="24" name="Earth 3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400800" y="555169"/>
              <a:ext cx="236220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3"/>
            <p:cNvSpPr txBox="1"/>
            <p:nvPr/>
          </p:nvSpPr>
          <p:spPr>
            <a:xfrm>
              <a:off x="7101840" y="787400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488055" y="416379"/>
            <a:ext cx="2244090" cy="1960019"/>
            <a:chOff x="3394710" y="555171"/>
            <a:chExt cx="2396490" cy="2613359"/>
          </a:xfrm>
        </p:grpSpPr>
        <p:pic>
          <p:nvPicPr>
            <p:cNvPr id="18" name="Earth 2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394710" y="555171"/>
              <a:ext cx="23964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"/>
            <p:cNvSpPr txBox="1"/>
            <p:nvPr/>
          </p:nvSpPr>
          <p:spPr>
            <a:xfrm>
              <a:off x="4095750" y="685799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5" name="Group 1"/>
          <p:cNvGrpSpPr/>
          <p:nvPr/>
        </p:nvGrpSpPr>
        <p:grpSpPr>
          <a:xfrm>
            <a:off x="609600" y="416378"/>
            <a:ext cx="2209800" cy="1960020"/>
            <a:chOff x="480060" y="555170"/>
            <a:chExt cx="2339340" cy="2613360"/>
          </a:xfrm>
        </p:grpSpPr>
        <p:pic>
          <p:nvPicPr>
            <p:cNvPr id="2" name="Earth 1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480060" y="555170"/>
              <a:ext cx="233934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1"/>
            <p:cNvSpPr txBox="1"/>
            <p:nvPr/>
          </p:nvSpPr>
          <p:spPr>
            <a:xfrm>
              <a:off x="1143000" y="685799"/>
              <a:ext cx="1066800" cy="248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19050">
                    <a:solidFill>
                      <a:schemeClr val="bg1"/>
                    </a:solidFill>
                  </a:ln>
                </a:rPr>
                <a:t>1</a:t>
              </a:r>
              <a:endParaRPr lang="en-US" sz="11500" b="1" dirty="0">
                <a:ln w="19050"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1" grpId="0"/>
      <p:bldP spid="21" grpId="1"/>
      <p:bldP spid="20" grpId="0"/>
      <p:bldP spid="20" grpId="1"/>
      <p:bldP spid="22" grpId="0"/>
      <p:bldP spid="22" grpId="1"/>
      <p:bldP spid="19" grpId="0"/>
      <p:bldP spid="19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1\Data\_CREATIVE SERVICES\GRAPHICS GARAGE\Photos\_STOCK PHOTOS\_THINK STOCK\KIDS\168105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50108"/>
          <a:stretch/>
        </p:blipFill>
        <p:spPr bwMode="auto">
          <a:xfrm>
            <a:off x="-76200" y="2800350"/>
            <a:ext cx="9296400" cy="234315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585" y="133350"/>
            <a:ext cx="9319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God so loved the world, that he gave his only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</a:rPr>
              <a:t>but have 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eternal life.</a:t>
            </a:r>
          </a:p>
          <a:p>
            <a:pPr algn="ctr"/>
            <a:r>
              <a:rPr lang="en-US" sz="40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0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FILESRV1\Data\_CREATIVE SERVICES\GRAPHICS GARAGE\Photos\_STOCK PHOTOS\_THINK STOCK\KIDS\1244284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2934" r="4490"/>
          <a:stretch/>
        </p:blipFill>
        <p:spPr bwMode="auto">
          <a:xfrm>
            <a:off x="4789715" y="-23941"/>
            <a:ext cx="4354285" cy="52245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accent3">
              <a:lumMod val="50000"/>
              <a:alpha val="59000"/>
            </a:schemeClr>
          </a:solidFill>
          <a:ln>
            <a:solidFill>
              <a:schemeClr val="accent3">
                <a:lumMod val="20000"/>
                <a:lumOff val="8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200" y="-19050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96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Boy"/>
          <p:cNvGrpSpPr/>
          <p:nvPr/>
        </p:nvGrpSpPr>
        <p:grpSpPr>
          <a:xfrm>
            <a:off x="-381000" y="-16328"/>
            <a:ext cx="4495800" cy="5159828"/>
            <a:chOff x="-457200" y="519"/>
            <a:chExt cx="4800600" cy="6642045"/>
          </a:xfrm>
        </p:grpSpPr>
        <p:pic>
          <p:nvPicPr>
            <p:cNvPr id="4098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63" b="9195"/>
            <a:stretch/>
          </p:blipFill>
          <p:spPr bwMode="auto">
            <a:xfrm>
              <a:off x="-457200" y="519"/>
              <a:ext cx="4800600" cy="66420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6" t="66665" r="55356" b="4678"/>
            <a:stretch/>
          </p:blipFill>
          <p:spPr bwMode="auto">
            <a:xfrm>
              <a:off x="-446314" y="4656256"/>
              <a:ext cx="2083667" cy="1986308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125686" y="-19050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FILESRV1\Data\_CREATIVE SERVICES\GRAPHICS GARAGE\Photos\_STOCK PHOTOS\_THINK STOCK\KIDS\123114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t="26431" b="1"/>
          <a:stretch/>
        </p:blipFill>
        <p:spPr bwMode="auto">
          <a:xfrm>
            <a:off x="4897623" y="-16328"/>
            <a:ext cx="4246377" cy="51598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76200" y="-19050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1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ESRV1\Data\_CREATIVE SERVICES\GRAPHICS GARAGE\Photos\_STOCK PHOTOS\_THINK STOCK\KIDS\79085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"/>
          <a:stretch/>
        </p:blipFill>
        <p:spPr bwMode="auto">
          <a:xfrm>
            <a:off x="0" y="-32657"/>
            <a:ext cx="3886200" cy="51761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49486" y="-19050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16329"/>
            <a:ext cx="9319985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478019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76200" y="-19050"/>
            <a:ext cx="4865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God so loved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the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world, that he gave his only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Son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, that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whoever believes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in him should not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perish </a:t>
            </a:r>
            <a:r>
              <a:rPr lang="en-US" sz="4200" b="1" dirty="0">
                <a:ln w="3175">
                  <a:solidFill>
                    <a:schemeClr val="tx1"/>
                  </a:solidFill>
                </a:ln>
              </a:rPr>
              <a:t>but </a:t>
            </a:r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have eternal life.</a:t>
            </a:r>
          </a:p>
          <a:p>
            <a:pPr algn="ctr"/>
            <a:r>
              <a:rPr lang="en-US" sz="42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4200" b="1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028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535" y="-57150"/>
            <a:ext cx="3486466" cy="5257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1" y="-57150"/>
            <a:ext cx="9143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686800" y="4800600"/>
            <a:ext cx="419100" cy="28575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288</Words>
  <Application>Microsoft Office PowerPoint</Application>
  <PresentationFormat>On-screen Show (16:9)</PresentationFormat>
  <Paragraphs>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Sarah Brunson</cp:lastModifiedBy>
  <cp:revision>57</cp:revision>
  <dcterms:created xsi:type="dcterms:W3CDTF">2017-03-23T15:38:57Z</dcterms:created>
  <dcterms:modified xsi:type="dcterms:W3CDTF">2017-05-24T20:44:56Z</dcterms:modified>
</cp:coreProperties>
</file>