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22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796"/>
            <a:ext cx="9143999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he gave his only Son,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32922"/>
            <a:ext cx="9143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world, that he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gave his only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believes in him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should not perish 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796"/>
            <a:ext cx="9143999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he gave his only Son,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6960658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149</TotalTime>
  <Words>100</Words>
  <Application>Microsoft Office PowerPoint</Application>
  <PresentationFormat>On-screen Show (16:9)</PresentationFormat>
  <Paragraphs>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2022-03-04T16:46:17Z</dcterms:modified>
</cp:coreProperties>
</file>