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277" r:id="rId2"/>
    <p:sldId id="281" r:id="rId3"/>
    <p:sldId id="268" r:id="rId4"/>
    <p:sldId id="269" r:id="rId5"/>
    <p:sldId id="270" r:id="rId6"/>
    <p:sldId id="282" r:id="rId7"/>
    <p:sldId id="271" r:id="rId8"/>
    <p:sldId id="279" r:id="rId9"/>
    <p:sldId id="273" r:id="rId10"/>
    <p:sldId id="274" r:id="rId11"/>
    <p:sldId id="280" r:id="rId12"/>
    <p:sldId id="278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85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4DD2B64-D730-47D9-A903-1441EE8063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EE63E40-E708-46D0-BA96-CDABCD35022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9A930DF5-7D4A-4870-A8DD-C2F921779A8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1376398A-DE32-4F0C-B3E9-2637A961B06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044BA0F-F948-44E1-B412-EDA90D2C0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0E3EF42-7E97-4C10-9D90-63BEB0BCF7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C594237-59CC-4B97-B9FA-B84612BA685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54DA511A-63E3-41E7-9FBB-8B1579DF13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F55BC6DE-A3A0-431A-BC7F-BE955F24A1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76F33FF5-FFEA-4F71-B7E4-78FDFE321E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B448D3BE-9B43-439C-8C39-4BB646373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BCA8B6A-32AF-4713-86A0-7ABE79BBF88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653120-7EE6-45CF-8CE9-DB9FC18FA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852C0D3-9D80-4E61-AE17-8F92D15B41FE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8CBBC3D-28D4-4B91-A9A4-988932573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E091F1B-F841-4FCD-9B39-7B126B1DB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653120-7EE6-45CF-8CE9-DB9FC18FA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852C0D3-9D80-4E61-AE17-8F92D15B41FE}" type="slidenum">
              <a:rPr lang="en-US" altLang="en-US" sz="120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8CBBC3D-28D4-4B91-A9A4-988932573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E091F1B-F841-4FCD-9B39-7B126B1DB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62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4F0CAF-4D5B-4E80-A77F-17AB3705F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F89F11-0120-4579-88FC-E288F2755D4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3C79E06-54A1-46E6-9C91-64CF851E0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2C0D1A3-030B-44BC-B424-4A38233B6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6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653120-7EE6-45CF-8CE9-DB9FC18FA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852C0D3-9D80-4E61-AE17-8F92D15B41FE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8CBBC3D-28D4-4B91-A9A4-988932573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E091F1B-F841-4FCD-9B39-7B126B1DB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8E0A23-3355-4216-A0E0-396BA038EE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DD7E74B-6754-4EFB-986D-9D7203146D05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FE18279D-42C8-4BFF-BCDC-68ADCE519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370E6EA-5CFC-48CC-A4B6-A17712976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7396AE-17F7-428B-A088-CA1BCD00A3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C91437B-EFF7-4361-8C51-17938B7F6A7E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6803E35E-9D97-494A-A150-E02EC193C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86407419-5C82-42CC-810D-49DFE0D89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653120-7EE6-45CF-8CE9-DB9FC18FA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852C0D3-9D80-4E61-AE17-8F92D15B41FE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8CBBC3D-28D4-4B91-A9A4-988932573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E091F1B-F841-4FCD-9B39-7B126B1DB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24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FF22B4-B041-47A7-BC6E-39C33E024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80A18B7-978C-4681-AE68-3C3DB61123B0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EB4CC7BB-76C0-48F2-A422-D39BA0EBF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02A415F5-6616-4525-9B2B-BDC0A6C1E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653120-7EE6-45CF-8CE9-DB9FC18FA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852C0D3-9D80-4E61-AE17-8F92D15B41FE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8CBBC3D-28D4-4B91-A9A4-988932573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3E091F1B-F841-4FCD-9B39-7B126B1DB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41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2B1513-62A3-4942-A69B-1E758FC4FE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C39A593-5920-48E1-83F8-9076A2BAB118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0796BC94-C283-464C-A04B-3E4A46988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94370A0C-605A-4AD4-AA0C-B0CB53FCA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4F0CAF-4D5B-4E80-A77F-17AB3705F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F89F11-0120-4579-88FC-E288F2755D4C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93C79E06-54A1-46E6-9C91-64CF851E04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D2C0D1A3-030B-44BC-B424-4A38233B6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24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19CA541-0885-4E44-BF15-33D9837FFB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8A1C7FE-A493-4996-8266-2ED62A959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EC81927-0182-48D3-962A-D62CEB5DA7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F236F22-0E23-45EC-B1CB-CF4C61E022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71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7"/>
            <a:ext cx="2057400" cy="58213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19800" cy="5821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F3FF70E-23BE-4664-9E28-F7730D1164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B504CF-FC52-4616-BF85-D5A38AD187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A483CBA-1A3B-4067-855A-9AE87F4EE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FB93A51-FDC9-4694-BA33-09B0D9001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17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7"/>
            <a:ext cx="8229600" cy="5821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E846796E-D19D-457A-B380-33E54D6FE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3D8EE80-1BB3-4313-860A-18CFCF1314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EC31E3C-EB8D-4AF8-8EEB-2C656EA9F7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686B430-77F8-456A-BDDC-C2CB4CAB73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6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52C4311-B8AE-4980-9147-BDF39ED01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C9679FD-C943-4A9C-93FC-A7DFB7029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89B7765-312D-4D06-858B-599DAE71F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08FDB2E-09B9-4ED3-AFF3-F4F7BF8579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09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2855952-B994-47A3-A51F-06B762061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EC0061D-D316-44C1-858D-3FA2D6082F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880F1DF-459E-4ED9-8008-EB397F5EBE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0C0AEF0-B8CD-4E32-AF9D-7956DC1A4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64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DC22C24-E495-4F40-9A57-F9950DEB93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0A98A75-645F-4AAB-B674-E51C22B25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3E4C904-868D-48A0-8DDF-983710EB5E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172CF20-A4BC-47D5-AEA2-519CF5372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32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67ACC30-EAC2-4C9A-848F-294FB3833F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B91C20A-CA84-4054-A854-8CE5B3A22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DA475F2-A459-4407-909D-8C0F7CD3B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864FE1F-3C5F-44F1-ABB4-8E1E457DE9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5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F4157CE-4705-4B1F-8AAB-C03B7F004D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8F9E91D-812E-4D3C-BECA-40344EAE8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F7C43CC-4E08-4E3C-8488-1BBCFDD5F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46EC8C3-0598-4BDF-8A1D-9585DEA27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973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3491FC5-101C-4C5A-AD65-E777CD1306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E79F2C14-531A-4F8E-8172-3E46DE37E1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2A7930D-7957-4034-ACAA-2D4ECF31B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4B1A01E-0D75-4E07-B05F-657843315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56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501E0DD-103C-4C5A-950E-3F1CB16C5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4D0F0F6-61F5-4259-B222-D4918F8E58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D9EE6B5-F1D0-4687-AC7B-4A180E7157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6C72A62-E478-42D2-A509-7112F1F61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16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3100394-791E-4035-97ED-82DDD6F23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5414BA6-B94E-421E-B189-4E4EE7706D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80B8176-1746-4D2B-AFAD-646BEFC2A9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6315E9C-75D0-4C99-98E5-F0BF7536A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28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Background">
            <a:extLst>
              <a:ext uri="{FF2B5EF4-FFF2-40B4-BE49-F238E27FC236}">
                <a16:creationId xmlns:a16="http://schemas.microsoft.com/office/drawing/2014/main" id="{63383643-D23E-4C5B-9CC8-D0B9B7F6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Jesus">
            <a:extLst>
              <a:ext uri="{FF2B5EF4-FFF2-40B4-BE49-F238E27FC236}">
                <a16:creationId xmlns:a16="http://schemas.microsoft.com/office/drawing/2014/main" id="{6476BFB0-EF90-48A7-89DA-C5760342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9"/>
          <a:stretch>
            <a:fillRect/>
          </a:stretch>
        </p:blipFill>
        <p:spPr bwMode="auto">
          <a:xfrm>
            <a:off x="611188" y="1066800"/>
            <a:ext cx="31591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s">
            <a:extLst>
              <a:ext uri="{FF2B5EF4-FFF2-40B4-BE49-F238E27FC236}">
                <a16:creationId xmlns:a16="http://schemas.microsoft.com/office/drawing/2014/main" id="{A0221FC6-3E14-4B16-95BF-492150E10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9"/>
          <a:stretch>
            <a:fillRect/>
          </a:stretch>
        </p:blipFill>
        <p:spPr bwMode="auto">
          <a:xfrm>
            <a:off x="4343400" y="1116013"/>
            <a:ext cx="1087438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God">
            <a:extLst>
              <a:ext uri="{FF2B5EF4-FFF2-40B4-BE49-F238E27FC236}">
                <a16:creationId xmlns:a16="http://schemas.microsoft.com/office/drawing/2014/main" id="{DB64DDC1-1F73-4767-8E92-07B22A63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9"/>
          <a:stretch>
            <a:fillRect/>
          </a:stretch>
        </p:blipFill>
        <p:spPr bwMode="auto">
          <a:xfrm>
            <a:off x="6019800" y="1090613"/>
            <a:ext cx="24384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Who">
            <a:extLst>
              <a:ext uri="{FF2B5EF4-FFF2-40B4-BE49-F238E27FC236}">
                <a16:creationId xmlns:a16="http://schemas.microsoft.com/office/drawing/2014/main" id="{2C979061-A8BC-41CB-95F0-B5C1F2DE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0"/>
          <a:stretch>
            <a:fillRect/>
          </a:stretch>
        </p:blipFill>
        <p:spPr bwMode="auto">
          <a:xfrm>
            <a:off x="1219200" y="2819400"/>
            <a:ext cx="27082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Cares">
            <a:extLst>
              <a:ext uri="{FF2B5EF4-FFF2-40B4-BE49-F238E27FC236}">
                <a16:creationId xmlns:a16="http://schemas.microsoft.com/office/drawing/2014/main" id="{DBBDA2F8-C955-4167-843E-F0702C99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0"/>
          <a:stretch>
            <a:fillRect/>
          </a:stretch>
        </p:blipFill>
        <p:spPr bwMode="auto">
          <a:xfrm>
            <a:off x="4649788" y="2767013"/>
            <a:ext cx="32797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For">
            <a:extLst>
              <a:ext uri="{FF2B5EF4-FFF2-40B4-BE49-F238E27FC236}">
                <a16:creationId xmlns:a16="http://schemas.microsoft.com/office/drawing/2014/main" id="{FC7CBCF3-54D0-4F9A-B447-3456D6526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0"/>
          <a:stretch>
            <a:fillRect/>
          </a:stretch>
        </p:blipFill>
        <p:spPr bwMode="auto">
          <a:xfrm>
            <a:off x="920750" y="4554538"/>
            <a:ext cx="197485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eople">
            <a:extLst>
              <a:ext uri="{FF2B5EF4-FFF2-40B4-BE49-F238E27FC236}">
                <a16:creationId xmlns:a16="http://schemas.microsoft.com/office/drawing/2014/main" id="{27D8470A-1226-4D47-856B-7E3CC1AF5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0"/>
          <a:stretch>
            <a:fillRect/>
          </a:stretch>
        </p:blipFill>
        <p:spPr bwMode="auto">
          <a:xfrm>
            <a:off x="3814763" y="4454525"/>
            <a:ext cx="41862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Jesus Cover">
            <a:extLst>
              <a:ext uri="{FF2B5EF4-FFF2-40B4-BE49-F238E27FC236}">
                <a16:creationId xmlns:a16="http://schemas.microsoft.com/office/drawing/2014/main" id="{EB4051D9-9901-4294-9CF6-52814121A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198563"/>
            <a:ext cx="3279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0" name="Is Cover">
            <a:extLst>
              <a:ext uri="{FF2B5EF4-FFF2-40B4-BE49-F238E27FC236}">
                <a16:creationId xmlns:a16="http://schemas.microsoft.com/office/drawing/2014/main" id="{5F505A2B-1B7F-4FC1-BDB2-8D8C8E262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98563"/>
            <a:ext cx="114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1" name="God Cover">
            <a:extLst>
              <a:ext uri="{FF2B5EF4-FFF2-40B4-BE49-F238E27FC236}">
                <a16:creationId xmlns:a16="http://schemas.microsoft.com/office/drawing/2014/main" id="{5B59EF3B-129E-4DA4-81AA-E058B9531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171575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2" name="Who Cover">
            <a:extLst>
              <a:ext uri="{FF2B5EF4-FFF2-40B4-BE49-F238E27FC236}">
                <a16:creationId xmlns:a16="http://schemas.microsoft.com/office/drawing/2014/main" id="{8DBB0140-24FD-4200-A652-462108E01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935288"/>
            <a:ext cx="274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3" name="Cares Cover">
            <a:extLst>
              <a:ext uri="{FF2B5EF4-FFF2-40B4-BE49-F238E27FC236}">
                <a16:creationId xmlns:a16="http://schemas.microsoft.com/office/drawing/2014/main" id="{60A7662B-152D-4D43-874A-EF367A644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0" y="2935288"/>
            <a:ext cx="3230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4" name="For Cover">
            <a:extLst>
              <a:ext uri="{FF2B5EF4-FFF2-40B4-BE49-F238E27FC236}">
                <a16:creationId xmlns:a16="http://schemas.microsoft.com/office/drawing/2014/main" id="{5118F611-5259-4136-BB85-517AD84A4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" y="4687888"/>
            <a:ext cx="20510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5" name="People Cover">
            <a:extLst>
              <a:ext uri="{FF2B5EF4-FFF2-40B4-BE49-F238E27FC236}">
                <a16:creationId xmlns:a16="http://schemas.microsoft.com/office/drawing/2014/main" id="{A77B1C67-35FD-48E1-A491-7D44C2F56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5" y="4481513"/>
            <a:ext cx="44799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6" name="Action Button: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EB931BC-8D96-4B44-98A5-EC3AF38C7236}"/>
              </a:ext>
            </a:extLst>
          </p:cNvPr>
          <p:cNvSpPr/>
          <p:nvPr/>
        </p:nvSpPr>
        <p:spPr>
          <a:xfrm>
            <a:off x="8458200" y="6324600"/>
            <a:ext cx="609600" cy="457200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E2E093CA-E1E7-454D-AE84-544E1095D7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08C24C9-94E4-42A2-A38F-A962A4D1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3A7E1-C555-4B03-A19A-31F445DE4720}"/>
              </a:ext>
            </a:extLst>
          </p:cNvPr>
          <p:cNvSpPr txBox="1"/>
          <p:nvPr/>
        </p:nvSpPr>
        <p:spPr>
          <a:xfrm>
            <a:off x="0" y="404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almighty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God!</a:t>
            </a:r>
          </a:p>
        </p:txBody>
      </p:sp>
    </p:spTree>
    <p:extLst>
      <p:ext uri="{BB962C8B-B14F-4D97-AF65-F5344CB8AC3E}">
        <p14:creationId xmlns:p14="http://schemas.microsoft.com/office/powerpoint/2010/main" val="172601608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E2E093CA-E1E7-454D-AE84-544E1095D7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180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08C24C9-94E4-42A2-A38F-A962A4D131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8047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08C24C9-94E4-42A2-A38F-A962A4D1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3A7E1-C555-4B03-A19A-31F445DE4720}"/>
              </a:ext>
            </a:extLst>
          </p:cNvPr>
          <p:cNvSpPr txBox="1"/>
          <p:nvPr/>
        </p:nvSpPr>
        <p:spPr>
          <a:xfrm>
            <a:off x="0" y="404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almighty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God!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907983B4-4778-4C22-961F-0F14E133C3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594B0964-A7D6-4A63-A10B-55A21F46A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08C24C9-94E4-42A2-A38F-A962A4D1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3A7E1-C555-4B03-A19A-31F445DE4720}"/>
              </a:ext>
            </a:extLst>
          </p:cNvPr>
          <p:cNvSpPr txBox="1"/>
          <p:nvPr/>
        </p:nvSpPr>
        <p:spPr>
          <a:xfrm>
            <a:off x="0" y="404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almighty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God!</a:t>
            </a:r>
          </a:p>
        </p:txBody>
      </p:sp>
    </p:spTree>
    <p:extLst>
      <p:ext uri="{BB962C8B-B14F-4D97-AF65-F5344CB8AC3E}">
        <p14:creationId xmlns:p14="http://schemas.microsoft.com/office/powerpoint/2010/main" val="251158306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513B916-8CD5-43B6-A5A6-AEF1D0EA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08C24C9-94E4-42A2-A38F-A962A4D131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83A7E1-C555-4B03-A19A-31F445DE4720}"/>
              </a:ext>
            </a:extLst>
          </p:cNvPr>
          <p:cNvSpPr txBox="1"/>
          <p:nvPr/>
        </p:nvSpPr>
        <p:spPr>
          <a:xfrm>
            <a:off x="0" y="404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almighty</a:t>
            </a:r>
            <a:b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6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God!</a:t>
            </a:r>
          </a:p>
        </p:txBody>
      </p:sp>
    </p:spTree>
    <p:extLst>
      <p:ext uri="{BB962C8B-B14F-4D97-AF65-F5344CB8AC3E}">
        <p14:creationId xmlns:p14="http://schemas.microsoft.com/office/powerpoint/2010/main" val="421177984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B65E1379-C968-457B-B88D-696DD591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21375" y="-91032"/>
            <a:ext cx="9386751" cy="7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43</Words>
  <Application>Microsoft Office PowerPoint</Application>
  <PresentationFormat>On-screen Show (4:3)</PresentationFormat>
  <Paragraphs>23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Thomas Bates</cp:lastModifiedBy>
  <cp:revision>61</cp:revision>
  <dcterms:created xsi:type="dcterms:W3CDTF">2005-12-16T20:21:05Z</dcterms:created>
  <dcterms:modified xsi:type="dcterms:W3CDTF">2022-03-22T15:03:56Z</dcterms:modified>
</cp:coreProperties>
</file>