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14"/>
  </p:notesMasterIdLst>
  <p:handoutMasterIdLst>
    <p:handoutMasterId r:id="rId15"/>
  </p:handoutMasterIdLst>
  <p:sldIdLst>
    <p:sldId id="277" r:id="rId2"/>
    <p:sldId id="282" r:id="rId3"/>
    <p:sldId id="279" r:id="rId4"/>
    <p:sldId id="269" r:id="rId5"/>
    <p:sldId id="270" r:id="rId6"/>
    <p:sldId id="283" r:id="rId7"/>
    <p:sldId id="271" r:id="rId8"/>
    <p:sldId id="280" r:id="rId9"/>
    <p:sldId id="273" r:id="rId10"/>
    <p:sldId id="274" r:id="rId11"/>
    <p:sldId id="281" r:id="rId12"/>
    <p:sldId id="278" r:id="rId1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09" autoAdjust="0"/>
  </p:normalViewPr>
  <p:slideViewPr>
    <p:cSldViewPr>
      <p:cViewPr>
        <p:scale>
          <a:sx n="100" d="100"/>
          <a:sy n="100" d="100"/>
        </p:scale>
        <p:origin x="852" y="6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0F0F90F-AF1F-4C41-9502-BC62F47531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49FA656-30A1-4D80-87E7-4E5E36B4771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67C6E15A-6DEC-40C8-B15E-84986288B31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2FF9889F-8D8B-40F2-A272-AC6D7678CA5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6E6AEEF0-1F76-4821-8487-2682AD56C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46B522D-A43C-4051-8367-D370F035A8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BB1FEA9-1427-40A8-B146-B0F2BBAB261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E3C76040-57BD-416F-BB76-325FAD437E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116711E3-B84A-40C0-B6CF-1D022FB1E26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495D1355-DEFA-4BE4-B237-17AC73CD559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D5B3FB90-8CF5-45B3-B1FB-6264F8F34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47A9A028-7C39-4D79-95AB-529DF76636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1E46D2-F822-44B1-AD40-EC2238593F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0EECCD-2EC6-4ACE-89A2-11236E03AA0A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43B49DD9-90BB-4AFF-8E72-DE5817AE9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0DBFE8C1-1C70-443B-AEFD-5B32CF887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01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891E1F-9A85-4FD2-91FC-2EC71F158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46F0071-1BB6-4201-BB7F-514AA1004611}" type="slidenum">
              <a:rPr lang="en-US" altLang="en-US" sz="120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724916E-5E82-4AF3-8564-5FDF1AACA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82705A8-E6FB-485B-8070-EEBCAC9EA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466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AD2629-581F-46F5-9549-12325ADBC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496E6A-4DEA-4640-BA7D-6D288D93A610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3D94025-A61B-4599-955B-071B243B7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544DB4A-757F-406B-9B48-59DF01B7D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7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891E1F-9A85-4FD2-91FC-2EC71F158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46F0071-1BB6-4201-BB7F-514AA1004611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724916E-5E82-4AF3-8564-5FDF1AACA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82705A8-E6FB-485B-8070-EEBCAC9EA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788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1E46D2-F822-44B1-AD40-EC2238593F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0EECCD-2EC6-4ACE-89A2-11236E03AA0A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43B49DD9-90BB-4AFF-8E72-DE5817AE9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0DBFE8C1-1C70-443B-AEFD-5B32CF887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A5AF9A-258A-4336-9062-2F8A30D17C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D517CEF-5347-4613-8755-F761430A00A3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4BDA7757-119D-4273-909D-DEC8F0B55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C44D35A2-4872-49E6-BA7B-2519BA08C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891E1F-9A85-4FD2-91FC-2EC71F158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46F0071-1BB6-4201-BB7F-514AA1004611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724916E-5E82-4AF3-8564-5FDF1AACA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82705A8-E6FB-485B-8070-EEBCAC9EA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74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4D41CD-9DC1-472E-A06E-3C51CDE14E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1E05CB4-F040-4866-87B1-CED1EABE2398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EDA45326-DB6F-436B-AF90-63E840446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7D252AB4-CDF4-42AB-B93B-E8C00F061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891E1F-9A85-4FD2-91FC-2EC71F158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46F0071-1BB6-4201-BB7F-514AA1004611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3724916E-5E82-4AF3-8564-5FDF1AACA8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182705A8-E6FB-485B-8070-EEBCAC9EA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30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07468A-BE39-4D3B-8648-CA083082F3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7126429-610D-4D41-B170-7FF3BD2524A1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8AE0319A-33E0-4577-AA4B-C0D44AEFD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AD323E4E-7342-4485-8397-FC8B5C077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DAD2629-581F-46F5-9549-12325ADBC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496E6A-4DEA-4640-BA7D-6D288D93A610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18" name="Rectangle 1026">
            <a:extLst>
              <a:ext uri="{FF2B5EF4-FFF2-40B4-BE49-F238E27FC236}">
                <a16:creationId xmlns:a16="http://schemas.microsoft.com/office/drawing/2014/main" id="{C3D94025-A61B-4599-955B-071B243B7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>
            <a:extLst>
              <a:ext uri="{FF2B5EF4-FFF2-40B4-BE49-F238E27FC236}">
                <a16:creationId xmlns:a16="http://schemas.microsoft.com/office/drawing/2014/main" id="{5544DB4A-757F-406B-9B48-59DF01B7D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40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0D9D153-F630-49D1-AEB4-FD00AE01E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9B6EDB8-D247-4632-A83D-4B0F78E156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9E2D644-C00D-4182-8558-E08F4F414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65D6735-05B9-4C4C-8F63-CE3A488E46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82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6602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3660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EF6C394-74E7-44FA-AE74-55B884675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5BAD350-D130-4158-BB93-099391252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9138AEE-8EE5-4F90-9680-EFA09A5B70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B7EDBBE-34EC-4261-B488-91F06A7FCB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990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8"/>
            <a:ext cx="8229600" cy="43660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FF360A1-7B23-4FD9-BE76-D9E4F1650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484CF70-F961-42AC-B18F-AFDF3D867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C1F337D-E9CE-46A2-8B0A-5AEE3F30B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AC2E667-197D-4BE3-9AE7-F869137C0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61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71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82685FB-5815-42FE-BFBE-A06D22D49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3852D5C-1185-4FAD-A5D5-976EBA03FA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B9A5B38-0DE3-4186-8BBE-C32861561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01A94D9-046F-40A7-8A29-B4B900F0F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03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94A1BB0-C6FB-4EBD-A214-0D8AF9A860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86DA839-0239-4457-A7E3-FFCBD134F2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E80C680-07A3-42E9-BF70-0A52845F3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CD96358-81A5-4EC7-8552-ABF73174C5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18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718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D6C2D3-BC40-4476-91FC-E3113248B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5490C44-BFF4-4E2B-BE01-C38C822E1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9EEF114-ECA2-497F-BC83-06762A914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95292C5-ADED-495F-8FD2-F3D4A29E99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5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022359A-7CE2-4D8E-8036-A12B1D206A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C7F98D5-05D6-4F32-A938-9D2577C02F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B13C151-876E-4308-B337-806D6117B3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D5EFC5A-B455-47BF-9E71-1CEFC7FC59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90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74B7A7F-8022-47D2-9F52-2506A44425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C913328-F8E3-4A3D-8A53-193982329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70D17BE-356F-498F-800C-FD5509382D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1133E8-C4DC-467C-BFA0-8C084A629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79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364F7C4-AE9A-48EF-8B09-E0B673E4DE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5B3B950-EF6A-43F6-9C8E-1676D28627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3257313-589A-4B41-BB44-A8400104DE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45D7FF7-54E6-4B3B-8706-091902B7E7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40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43D29A3-067F-4CEF-A9F7-9BBDC76D9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95D954B-38ED-4CE9-99BF-06EF71A7D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DD0CD22-DE8D-4C75-BA7A-F3F55E14C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5116D15-924E-41F4-AE1D-C20003950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09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A987542-109C-42CE-B32A-16D099E5A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9B31FE8-6E12-4468-A4DA-5CE45AF506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D768ACC-5354-465D-A341-4FA83A211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D88F976-0F60-4872-BC83-31DCF5E84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55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Background">
            <a:extLst>
              <a:ext uri="{FF2B5EF4-FFF2-40B4-BE49-F238E27FC236}">
                <a16:creationId xmlns:a16="http://schemas.microsoft.com/office/drawing/2014/main" id="{902E3FF8-5D99-4ACD-9767-9504646D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Jesus">
            <a:extLst>
              <a:ext uri="{FF2B5EF4-FFF2-40B4-BE49-F238E27FC236}">
                <a16:creationId xmlns:a16="http://schemas.microsoft.com/office/drawing/2014/main" id="{5447A370-6B15-478B-BC6C-EA0FDF15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9"/>
          <a:stretch>
            <a:fillRect/>
          </a:stretch>
        </p:blipFill>
        <p:spPr bwMode="auto">
          <a:xfrm>
            <a:off x="611188" y="800100"/>
            <a:ext cx="31591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s">
            <a:extLst>
              <a:ext uri="{FF2B5EF4-FFF2-40B4-BE49-F238E27FC236}">
                <a16:creationId xmlns:a16="http://schemas.microsoft.com/office/drawing/2014/main" id="{8E4FC23E-28C8-4F76-9DCD-7844BEB72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9"/>
          <a:stretch>
            <a:fillRect/>
          </a:stretch>
        </p:blipFill>
        <p:spPr bwMode="auto">
          <a:xfrm>
            <a:off x="4343400" y="838200"/>
            <a:ext cx="1087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God">
            <a:extLst>
              <a:ext uri="{FF2B5EF4-FFF2-40B4-BE49-F238E27FC236}">
                <a16:creationId xmlns:a16="http://schemas.microsoft.com/office/drawing/2014/main" id="{CE752338-411B-46BE-9945-2AEAF5C0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9"/>
          <a:stretch>
            <a:fillRect/>
          </a:stretch>
        </p:blipFill>
        <p:spPr bwMode="auto">
          <a:xfrm>
            <a:off x="6019800" y="817563"/>
            <a:ext cx="24384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Who">
            <a:extLst>
              <a:ext uri="{FF2B5EF4-FFF2-40B4-BE49-F238E27FC236}">
                <a16:creationId xmlns:a16="http://schemas.microsoft.com/office/drawing/2014/main" id="{BC1747E1-6B5E-4F8A-8FFC-21B80307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0"/>
          <a:stretch>
            <a:fillRect/>
          </a:stretch>
        </p:blipFill>
        <p:spPr bwMode="auto">
          <a:xfrm>
            <a:off x="1219200" y="2114550"/>
            <a:ext cx="2708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Cares">
            <a:extLst>
              <a:ext uri="{FF2B5EF4-FFF2-40B4-BE49-F238E27FC236}">
                <a16:creationId xmlns:a16="http://schemas.microsoft.com/office/drawing/2014/main" id="{6006D486-D3E1-4BD8-B151-6838B37B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0"/>
          <a:stretch>
            <a:fillRect/>
          </a:stretch>
        </p:blipFill>
        <p:spPr bwMode="auto">
          <a:xfrm>
            <a:off x="4649788" y="2074863"/>
            <a:ext cx="32797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For">
            <a:extLst>
              <a:ext uri="{FF2B5EF4-FFF2-40B4-BE49-F238E27FC236}">
                <a16:creationId xmlns:a16="http://schemas.microsoft.com/office/drawing/2014/main" id="{7481D393-9B27-4775-B289-72DBB39D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80"/>
          <a:stretch>
            <a:fillRect/>
          </a:stretch>
        </p:blipFill>
        <p:spPr bwMode="auto">
          <a:xfrm>
            <a:off x="920750" y="3414713"/>
            <a:ext cx="19748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eople">
            <a:extLst>
              <a:ext uri="{FF2B5EF4-FFF2-40B4-BE49-F238E27FC236}">
                <a16:creationId xmlns:a16="http://schemas.microsoft.com/office/drawing/2014/main" id="{1BCCF151-24AA-4A74-8B2E-DB7D1075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0"/>
          <a:stretch>
            <a:fillRect/>
          </a:stretch>
        </p:blipFill>
        <p:spPr bwMode="auto">
          <a:xfrm>
            <a:off x="3814763" y="3341688"/>
            <a:ext cx="41862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s Cover">
            <a:extLst>
              <a:ext uri="{FF2B5EF4-FFF2-40B4-BE49-F238E27FC236}">
                <a16:creationId xmlns:a16="http://schemas.microsoft.com/office/drawing/2014/main" id="{E104EC14-7D99-4A93-B8D3-1BFC0981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898525"/>
            <a:ext cx="114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1" name="God Cover">
            <a:extLst>
              <a:ext uri="{FF2B5EF4-FFF2-40B4-BE49-F238E27FC236}">
                <a16:creationId xmlns:a16="http://schemas.microsoft.com/office/drawing/2014/main" id="{05D403CE-7A94-41B8-8544-76DE932E5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879475"/>
            <a:ext cx="2514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2" name="Who Cover">
            <a:extLst>
              <a:ext uri="{FF2B5EF4-FFF2-40B4-BE49-F238E27FC236}">
                <a16:creationId xmlns:a16="http://schemas.microsoft.com/office/drawing/2014/main" id="{E0D9E953-0425-435A-8D97-53638C5D6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01863"/>
            <a:ext cx="274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3" name="Cares Cover">
            <a:extLst>
              <a:ext uri="{FF2B5EF4-FFF2-40B4-BE49-F238E27FC236}">
                <a16:creationId xmlns:a16="http://schemas.microsoft.com/office/drawing/2014/main" id="{6BA42077-0DF0-49BF-B5D8-AD79B1430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0" y="2201863"/>
            <a:ext cx="3230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4" name="For Cover">
            <a:extLst>
              <a:ext uri="{FF2B5EF4-FFF2-40B4-BE49-F238E27FC236}">
                <a16:creationId xmlns:a16="http://schemas.microsoft.com/office/drawing/2014/main" id="{5D1279D8-AED1-4804-8EBA-815C3D823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" y="3514725"/>
            <a:ext cx="2051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5" name="People Cover">
            <a:extLst>
              <a:ext uri="{FF2B5EF4-FFF2-40B4-BE49-F238E27FC236}">
                <a16:creationId xmlns:a16="http://schemas.microsoft.com/office/drawing/2014/main" id="{B707DFEE-5702-4B8B-828C-E0F50528C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475" y="3362325"/>
            <a:ext cx="4479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6" name="Action Button: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9C1A580-2AD9-4565-889C-04F8399BFBD8}"/>
              </a:ext>
            </a:extLst>
          </p:cNvPr>
          <p:cNvSpPr/>
          <p:nvPr/>
        </p:nvSpPr>
        <p:spPr>
          <a:xfrm>
            <a:off x="8458200" y="4743450"/>
            <a:ext cx="609600" cy="342900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B15794F-938A-4037-B170-900C1B312E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578CAA4-39C8-4134-84D7-4629E984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DE4A6-E0E1-4198-9961-6E1640B613B3}"/>
              </a:ext>
            </a:extLst>
          </p:cNvPr>
          <p:cNvSpPr txBox="1"/>
          <p:nvPr/>
        </p:nvSpPr>
        <p:spPr>
          <a:xfrm>
            <a:off x="0" y="72369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 the</a:t>
            </a:r>
            <a:b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almighty God!</a:t>
            </a:r>
          </a:p>
        </p:txBody>
      </p:sp>
    </p:spTree>
    <p:extLst>
      <p:ext uri="{BB962C8B-B14F-4D97-AF65-F5344CB8AC3E}">
        <p14:creationId xmlns:p14="http://schemas.microsoft.com/office/powerpoint/2010/main" val="214567865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B15794F-938A-4037-B170-900C1B312E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1798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ACF7B903-02B9-40AE-B988-16B590C574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10359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578CAA4-39C8-4134-84D7-4629E984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DE4A6-E0E1-4198-9961-6E1640B613B3}"/>
              </a:ext>
            </a:extLst>
          </p:cNvPr>
          <p:cNvSpPr txBox="1"/>
          <p:nvPr/>
        </p:nvSpPr>
        <p:spPr>
          <a:xfrm>
            <a:off x="0" y="72369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 the</a:t>
            </a:r>
            <a:b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almighty God!</a:t>
            </a:r>
          </a:p>
        </p:txBody>
      </p:sp>
    </p:spTree>
    <p:extLst>
      <p:ext uri="{BB962C8B-B14F-4D97-AF65-F5344CB8AC3E}">
        <p14:creationId xmlns:p14="http://schemas.microsoft.com/office/powerpoint/2010/main" val="1582225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ACF7B903-02B9-40AE-B988-16B590C574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F759EA5-566C-43B9-8C85-6454E97EF7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578CAA4-39C8-4134-84D7-4629E984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DE4A6-E0E1-4198-9961-6E1640B613B3}"/>
              </a:ext>
            </a:extLst>
          </p:cNvPr>
          <p:cNvSpPr txBox="1"/>
          <p:nvPr/>
        </p:nvSpPr>
        <p:spPr>
          <a:xfrm>
            <a:off x="0" y="72369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 the</a:t>
            </a:r>
            <a:b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almighty God!</a:t>
            </a:r>
          </a:p>
        </p:txBody>
      </p:sp>
    </p:spTree>
    <p:extLst>
      <p:ext uri="{BB962C8B-B14F-4D97-AF65-F5344CB8AC3E}">
        <p14:creationId xmlns:p14="http://schemas.microsoft.com/office/powerpoint/2010/main" val="21707241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A4899FD1-8EF6-4915-AECE-A664F4456D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578CAA4-39C8-4134-84D7-4629E984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DDE4A6-E0E1-4198-9961-6E1640B613B3}"/>
              </a:ext>
            </a:extLst>
          </p:cNvPr>
          <p:cNvSpPr txBox="1"/>
          <p:nvPr/>
        </p:nvSpPr>
        <p:spPr>
          <a:xfrm>
            <a:off x="0" y="72369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Jesus is the</a:t>
            </a:r>
            <a:b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8800" b="1" dirty="0">
                <a:ln w="31750" cap="rnd" cmpd="sng">
                  <a:solidFill>
                    <a:srgbClr val="DADADA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65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almighty God!</a:t>
            </a:r>
          </a:p>
        </p:txBody>
      </p:sp>
    </p:spTree>
    <p:extLst>
      <p:ext uri="{BB962C8B-B14F-4D97-AF65-F5344CB8AC3E}">
        <p14:creationId xmlns:p14="http://schemas.microsoft.com/office/powerpoint/2010/main" val="205397965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32747F6C-42FE-4B0A-8390-9DB98E08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39</Words>
  <Application>Microsoft Office PowerPoint</Application>
  <PresentationFormat>On-screen Show (16:9)</PresentationFormat>
  <Paragraphs>22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Tahoma</vt:lpstr>
      <vt:lpstr>Wingdings</vt:lpstr>
      <vt:lpstr>Slit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Turned Around</dc:title>
  <dc:creator>Yolanda Derstine</dc:creator>
  <cp:lastModifiedBy>Thomas Bates</cp:lastModifiedBy>
  <cp:revision>60</cp:revision>
  <dcterms:created xsi:type="dcterms:W3CDTF">2005-12-16T20:21:05Z</dcterms:created>
  <dcterms:modified xsi:type="dcterms:W3CDTF">2022-03-22T15:06:27Z</dcterms:modified>
</cp:coreProperties>
</file>